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794500" cy="9931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C60A-BF50-4EAE-8954-885C4669BEF6}" type="datetimeFigureOut">
              <a:rPr lang="th-TH" smtClean="0"/>
              <a:t>06/08/62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D93-A320-4656-92E5-0B79236CF6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36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C60A-BF50-4EAE-8954-885C4669BEF6}" type="datetimeFigureOut">
              <a:rPr lang="th-TH" smtClean="0"/>
              <a:t>06/08/62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D93-A320-4656-92E5-0B79236CF6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664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C60A-BF50-4EAE-8954-885C4669BEF6}" type="datetimeFigureOut">
              <a:rPr lang="th-TH" smtClean="0"/>
              <a:t>06/08/62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D93-A320-4656-92E5-0B79236CF6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882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C60A-BF50-4EAE-8954-885C4669BEF6}" type="datetimeFigureOut">
              <a:rPr lang="th-TH" smtClean="0"/>
              <a:t>06/08/62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D93-A320-4656-92E5-0B79236CF6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7560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C60A-BF50-4EAE-8954-885C4669BEF6}" type="datetimeFigureOut">
              <a:rPr lang="th-TH" smtClean="0"/>
              <a:t>06/08/62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D93-A320-4656-92E5-0B79236CF6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103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C60A-BF50-4EAE-8954-885C4669BEF6}" type="datetimeFigureOut">
              <a:rPr lang="th-TH" smtClean="0"/>
              <a:t>06/08/62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D93-A320-4656-92E5-0B79236CF6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6104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C60A-BF50-4EAE-8954-885C4669BEF6}" type="datetimeFigureOut">
              <a:rPr lang="th-TH" smtClean="0"/>
              <a:t>06/08/62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D93-A320-4656-92E5-0B79236CF6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5902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C60A-BF50-4EAE-8954-885C4669BEF6}" type="datetimeFigureOut">
              <a:rPr lang="th-TH" smtClean="0"/>
              <a:t>06/08/62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D93-A320-4656-92E5-0B79236CF6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975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C60A-BF50-4EAE-8954-885C4669BEF6}" type="datetimeFigureOut">
              <a:rPr lang="th-TH" smtClean="0"/>
              <a:t>06/08/62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D93-A320-4656-92E5-0B79236CF6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5915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C60A-BF50-4EAE-8954-885C4669BEF6}" type="datetimeFigureOut">
              <a:rPr lang="th-TH" smtClean="0"/>
              <a:t>06/08/62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D93-A320-4656-92E5-0B79236CF6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732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C60A-BF50-4EAE-8954-885C4669BEF6}" type="datetimeFigureOut">
              <a:rPr lang="th-TH" smtClean="0"/>
              <a:t>06/08/62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D93-A320-4656-92E5-0B79236CF6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600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FC60A-BF50-4EAE-8954-885C4669BEF6}" type="datetimeFigureOut">
              <a:rPr lang="th-TH" smtClean="0"/>
              <a:t>06/08/62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74D93-A320-4656-92E5-0B79236CF6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725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ชื่อโครงการ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ความสำคัญของโครงการหลักการและ</a:t>
            </a:r>
            <a:r>
              <a:rPr lang="th-TH" smtClean="0"/>
              <a:t>เหตุผล       </a:t>
            </a:r>
            <a:r>
              <a:rPr lang="th-TH" sz="2400" smtClean="0"/>
              <a:t>(</a:t>
            </a:r>
            <a:r>
              <a:rPr lang="th-TH" sz="2400" dirty="0" smtClean="0"/>
              <a:t>ระบุความสำคัญ จำเป็นที่ต้องดำเนินโครงการ พร้อมระบุหลักการและเหตุผล)</a:t>
            </a:r>
          </a:p>
          <a:p>
            <a:pPr marL="0" indent="0">
              <a:buNone/>
            </a:pPr>
            <a:r>
              <a:rPr lang="th-TH" dirty="0" smtClean="0"/>
              <a:t> </a:t>
            </a:r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r>
              <a:rPr lang="th-TH" dirty="0"/>
              <a:t>วัตถุประสงค์ของ</a:t>
            </a:r>
            <a:r>
              <a:rPr lang="th-TH" dirty="0" smtClean="0"/>
              <a:t>โครงการ </a:t>
            </a:r>
            <a:r>
              <a:rPr lang="th-TH" sz="2400" dirty="0" smtClean="0"/>
              <a:t>(ระบุวัตถุประสงค์สำคัญของโครงการ ที่จะส่งผลต่อความสำเร็จ)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83275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ชื่อโครงการ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กิจกรรมที่สำคัญของโครงการ </a:t>
            </a:r>
            <a:r>
              <a:rPr lang="th-TH" sz="2400" dirty="0" smtClean="0"/>
              <a:t>(ระบุแนวทางและวิธีการดำเนินงานที่เป็นกิจกรรมหลักที่ส่งผลให้โครงการบรรลุวัตถุประสงค์และสามารถวัดผลได้อย่างเป็นรูปธรรม)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3198707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ชื่อโครงการ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ประโยชน์ที่คาดว่าจะได้รับ </a:t>
            </a:r>
            <a:r>
              <a:rPr lang="th-TH" sz="2400" dirty="0" smtClean="0"/>
              <a:t>(ลดต้นทุน</a:t>
            </a:r>
            <a:r>
              <a:rPr lang="th-TH" sz="2400" dirty="0" err="1" smtClean="0"/>
              <a:t>ด้านโล</a:t>
            </a:r>
            <a:r>
              <a:rPr lang="th-TH" sz="2400" dirty="0" smtClean="0"/>
              <a:t>จิ</a:t>
            </a:r>
            <a:r>
              <a:rPr lang="th-TH" sz="2400" dirty="0" err="1" smtClean="0"/>
              <a:t>สติกส์</a:t>
            </a:r>
            <a:r>
              <a:rPr lang="th-TH" sz="2400" dirty="0" smtClean="0"/>
              <a:t>        เพิ่มยอดขาย หรือลดของเสีย คำนวณกลับมาเป็นตัวเงิน)</a:t>
            </a:r>
          </a:p>
          <a:p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r>
              <a:rPr lang="th-TH" dirty="0"/>
              <a:t>ผู้รับผิดชอบ</a:t>
            </a:r>
          </a:p>
        </p:txBody>
      </p:sp>
    </p:spTree>
    <p:extLst>
      <p:ext uri="{BB962C8B-B14F-4D97-AF65-F5344CB8AC3E}">
        <p14:creationId xmlns:p14="http://schemas.microsoft.com/office/powerpoint/2010/main" val="2261699264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96</Words>
  <Application>Microsoft Office PowerPoint</Application>
  <PresentationFormat>นำเสนอทางหน้าจอ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ชื่อโครงการ</vt:lpstr>
      <vt:lpstr>ชื่อโครงการ</vt:lpstr>
      <vt:lpstr>ชื่อโครงการ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nti</dc:creator>
  <cp:lastModifiedBy>nti</cp:lastModifiedBy>
  <cp:revision>4</cp:revision>
  <cp:lastPrinted>2019-08-06T07:15:22Z</cp:lastPrinted>
  <dcterms:created xsi:type="dcterms:W3CDTF">2019-08-06T07:03:12Z</dcterms:created>
  <dcterms:modified xsi:type="dcterms:W3CDTF">2019-08-06T07:24:37Z</dcterms:modified>
</cp:coreProperties>
</file>